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8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0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1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1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4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6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4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3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3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692D9-CF68-4773-8067-452641719C1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F0AF5-3534-4178-AD47-BAFA186D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3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giagios\Desktop\IMG_3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480452" cy="71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Determine where to put the wall.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giagios\Desktop\IMG_3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81000"/>
            <a:ext cx="10363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to ceiling joists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0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giagios\Desktop\IMG_3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04800"/>
            <a:ext cx="10363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 secure material to concrete slab, a powder actuated nail gun is used.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9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giagios\Desktop\IMG_3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533400"/>
            <a:ext cx="10363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495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Wall secured to concrete slab with concrete nails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3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ngiagios\Desktop\IMG_37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609600"/>
            <a:ext cx="10363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 sheetrock and secure with screws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7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giagios\Desktop\IMG_3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28600"/>
            <a:ext cx="10363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side complete with sheetrock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(viewed from unfinished side)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2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giagios\Desktop\IMG_37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1162" b="25000"/>
          <a:stretch/>
        </p:blipFill>
        <p:spPr bwMode="auto">
          <a:xfrm>
            <a:off x="-5862" y="0"/>
            <a:ext cx="9137301" cy="707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2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giagios\Desktop\IMG_3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9144000" cy="103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Completed sheetrock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9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giagios\Desktop\IMG_3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565785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ngiagios\Desktop\IMG_3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304800"/>
            <a:ext cx="58293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Tape and spackle joints and screw holes.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2133600" cy="7921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4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ngiagios\Desktop\IMG_3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95400"/>
            <a:ext cx="10388600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ngiagios\Desktop\IMG_3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85" y="0"/>
            <a:ext cx="5480685" cy="73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ngiagios\Desktop\IMG_37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9060"/>
            <a:ext cx="5313680" cy="398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8012" y="31511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Determine length of sole and top plates.  Layout stud position on both at the same time.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7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iagios\Desktop\IMG_3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92" y="0"/>
            <a:ext cx="9589477" cy="71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5181600"/>
            <a:ext cx="7772400" cy="1470025"/>
          </a:xfrm>
        </p:spPr>
        <p:txBody>
          <a:bodyPr/>
          <a:lstStyle/>
          <a:p>
            <a:r>
              <a:rPr lang="en-US" dirty="0" smtClean="0"/>
              <a:t>Measure and mark length of studs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7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iagios\Desktop\IMG_3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Cut studs to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4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iagios\Desktop\IMG_3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56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Lay studs out between top and sole 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0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giagios\Desktop\IMG_3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123" y="-152400"/>
            <a:ext cx="96012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572000"/>
            <a:ext cx="7751323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Nail through plates into studs to attach them.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1447800" cy="6397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1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giagios\Desktop\IMG_37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1600200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Completed wall section with all studs secured</a:t>
            </a:r>
            <a:endParaRPr lang="en-US" dirty="0"/>
          </a:p>
        </p:txBody>
      </p:sp>
      <p:pic>
        <p:nvPicPr>
          <p:cNvPr id="5122" name="Picture 2" descr="C:\Users\ngiagios\Desktop\IMG_3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600" y="-304800"/>
            <a:ext cx="599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8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giagios\Desktop\IMG_37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3" y="-286123"/>
            <a:ext cx="9534144" cy="71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953000"/>
            <a:ext cx="8229600" cy="1143000"/>
          </a:xfrm>
        </p:spPr>
        <p:txBody>
          <a:bodyPr/>
          <a:lstStyle/>
          <a:p>
            <a:r>
              <a:rPr lang="en-US" dirty="0" smtClean="0"/>
              <a:t>Raise wall into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3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giagios\Desktop\IMG_3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2514600"/>
            <a:ext cx="10046208" cy="133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for plumb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35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121</Words>
  <Application>Microsoft Office PowerPoint</Application>
  <PresentationFormat>On-screen Show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Determine where to put the wall.</vt:lpstr>
      <vt:lpstr>Determine length of sole and top plates.  Layout stud position on both at the same time.</vt:lpstr>
      <vt:lpstr>Measure and mark length of studs</vt:lpstr>
      <vt:lpstr>Cut studs to length</vt:lpstr>
      <vt:lpstr>Lay studs out between top and sole plates</vt:lpstr>
      <vt:lpstr>Nail through plates into studs to attach them.</vt:lpstr>
      <vt:lpstr>Completed wall section with all studs secured</vt:lpstr>
      <vt:lpstr>Raise wall into place</vt:lpstr>
      <vt:lpstr>Check for plumb</vt:lpstr>
      <vt:lpstr>Secure to ceiling joists</vt:lpstr>
      <vt:lpstr>To secure material to concrete slab, a powder actuated nail gun is used.</vt:lpstr>
      <vt:lpstr>Wall secured to concrete slab with concrete nails </vt:lpstr>
      <vt:lpstr>Add sheetrock and secure with screws</vt:lpstr>
      <vt:lpstr>One side complete with sheetrock</vt:lpstr>
      <vt:lpstr>Insulate</vt:lpstr>
      <vt:lpstr>Completed sheetrock</vt:lpstr>
      <vt:lpstr>Tape and spackle joints and screw holes.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 and mark length of studs</dc:title>
  <dc:creator>Nathan Giagios</dc:creator>
  <cp:lastModifiedBy>Windows User</cp:lastModifiedBy>
  <cp:revision>14</cp:revision>
  <dcterms:created xsi:type="dcterms:W3CDTF">2015-09-28T13:34:23Z</dcterms:created>
  <dcterms:modified xsi:type="dcterms:W3CDTF">2015-09-28T15:33:12Z</dcterms:modified>
</cp:coreProperties>
</file>